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6" r:id="rId4"/>
  </p:sldMasterIdLst>
  <p:notesMasterIdLst>
    <p:notesMasterId r:id="rId6"/>
  </p:notesMasterIdLst>
  <p:handoutMasterIdLst>
    <p:handoutMasterId r:id="rId7"/>
  </p:handoutMasterIdLst>
  <p:sldIdLst>
    <p:sldId id="538" r:id="rId5"/>
  </p:sldIdLst>
  <p:sldSz cx="9144000" cy="6858000" type="screen4x3"/>
  <p:notesSz cx="9944100" cy="6805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754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210">
          <p15:clr>
            <a:srgbClr val="A4A3A4"/>
          </p15:clr>
        </p15:guide>
        <p15:guide id="5" orient="horz" pos="3974">
          <p15:clr>
            <a:srgbClr val="A4A3A4"/>
          </p15:clr>
        </p15:guide>
        <p15:guide id="6" orient="horz" pos="1842" userDrawn="1">
          <p15:clr>
            <a:srgbClr val="A4A3A4"/>
          </p15:clr>
        </p15:guide>
        <p15:guide id="7" orient="horz" pos="3067" userDrawn="1">
          <p15:clr>
            <a:srgbClr val="A4A3A4"/>
          </p15:clr>
        </p15:guide>
        <p15:guide id="8" pos="2880">
          <p15:clr>
            <a:srgbClr val="A4A3A4"/>
          </p15:clr>
        </p15:guide>
        <p15:guide id="9" pos="249" userDrawn="1">
          <p15:clr>
            <a:srgbClr val="A4A3A4"/>
          </p15:clr>
        </p15:guide>
        <p15:guide id="11" pos="4306" userDrawn="1">
          <p15:clr>
            <a:srgbClr val="A4A3A4"/>
          </p15:clr>
        </p15:guide>
        <p15:guide id="12" orient="horz" pos="1979" userDrawn="1">
          <p15:clr>
            <a:srgbClr val="A4A3A4"/>
          </p15:clr>
        </p15:guide>
        <p15:guide id="13" pos="3288" userDrawn="1">
          <p15:clr>
            <a:srgbClr val="A4A3A4"/>
          </p15:clr>
        </p15:guide>
        <p15:guide id="14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4FB"/>
    <a:srgbClr val="001D38"/>
    <a:srgbClr val="000099"/>
    <a:srgbClr val="EE8512"/>
    <a:srgbClr val="FFFFFF"/>
    <a:srgbClr val="005C2A"/>
    <a:srgbClr val="F3A60D"/>
    <a:srgbClr val="007635"/>
    <a:srgbClr val="FFD1D1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4" autoAdjust="0"/>
    <p:restoredTop sz="90929" autoAdjust="0"/>
  </p:normalViewPr>
  <p:slideViewPr>
    <p:cSldViewPr showGuides="1">
      <p:cViewPr varScale="1">
        <p:scale>
          <a:sx n="126" d="100"/>
          <a:sy n="126" d="100"/>
        </p:scale>
        <p:origin x="1716" y="132"/>
      </p:cViewPr>
      <p:guideLst>
        <p:guide orient="horz" pos="754"/>
        <p:guide orient="horz" pos="890"/>
        <p:guide orient="horz" pos="210"/>
        <p:guide orient="horz" pos="3974"/>
        <p:guide orient="horz" pos="1842"/>
        <p:guide orient="horz" pos="3067"/>
        <p:guide pos="2880"/>
        <p:guide pos="249"/>
        <p:guide pos="4306"/>
        <p:guide orient="horz" pos="1979"/>
        <p:guide pos="3288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9" d="100"/>
          <a:sy n="119" d="100"/>
        </p:scale>
        <p:origin x="-1992" y="-96"/>
      </p:cViewPr>
      <p:guideLst>
        <p:guide orient="horz" pos="2144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573" cy="3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528" y="0"/>
            <a:ext cx="4309573" cy="3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6246"/>
            <a:ext cx="4309573" cy="3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528" y="6466246"/>
            <a:ext cx="4309573" cy="3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4FA9BC-B701-4A88-AFA2-464334D69C32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336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573" cy="3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528" y="0"/>
            <a:ext cx="4309573" cy="3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9588"/>
            <a:ext cx="3406775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6497" y="3232362"/>
            <a:ext cx="7291106" cy="306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6246"/>
            <a:ext cx="4309573" cy="3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528" y="6466246"/>
            <a:ext cx="4309573" cy="3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C8D3D1-7B9C-4808-9602-06100BA276D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3490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ropbox\kunden in arbeit\benefitimpact.ch\iStock\iStock_000059273430_Lar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ropbox\kunden in arbeit\benefitimpact.ch\Dateien vom Kunden\Benefit Impact - Logo Arena.ep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50497"/>
            <a:ext cx="5796644" cy="21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4182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ATEN\Word\benefitIMPACT\Vorlagenbearbeitung\benefitIMPAC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99" y="2099753"/>
            <a:ext cx="6192001" cy="25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33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konz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7"/>
          <p:cNvSpPr>
            <a:spLocks noChangeArrowheads="1"/>
          </p:cNvSpPr>
          <p:nvPr/>
        </p:nvSpPr>
        <p:spPr bwMode="gray">
          <a:xfrm>
            <a:off x="1524000" y="2068513"/>
            <a:ext cx="1439863" cy="431800"/>
          </a:xfrm>
          <a:prstGeom prst="homePlate">
            <a:avLst>
              <a:gd name="adj" fmla="val 36757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>
              <a:latin typeface="Swis721 BT" panose="020B0504020202020204" pitchFamily="34" charset="0"/>
            </a:endParaRPr>
          </a:p>
        </p:txBody>
      </p:sp>
      <p:sp>
        <p:nvSpPr>
          <p:cNvPr id="4" name="Rectangle 79"/>
          <p:cNvSpPr>
            <a:spLocks noChangeArrowheads="1"/>
          </p:cNvSpPr>
          <p:nvPr/>
        </p:nvSpPr>
        <p:spPr bwMode="gray">
          <a:xfrm>
            <a:off x="2941638" y="2068513"/>
            <a:ext cx="1439862" cy="431800"/>
          </a:xfrm>
          <a:prstGeom prst="chevron">
            <a:avLst>
              <a:gd name="adj" fmla="val 36757"/>
            </a:avLst>
          </a:prstGeom>
          <a:solidFill>
            <a:srgbClr val="0041C4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>
              <a:latin typeface="Swis721 BT" panose="020B0504020202020204" pitchFamily="34" charset="0"/>
            </a:endParaRPr>
          </a:p>
        </p:txBody>
      </p:sp>
      <p:sp>
        <p:nvSpPr>
          <p:cNvPr id="5" name="Textfeld 40"/>
          <p:cNvSpPr txBox="1">
            <a:spLocks noChangeArrowheads="1"/>
          </p:cNvSpPr>
          <p:nvPr/>
        </p:nvSpPr>
        <p:spPr bwMode="auto">
          <a:xfrm>
            <a:off x="403230" y="928688"/>
            <a:ext cx="1910779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/>
          <a:p>
            <a:pPr>
              <a:defRPr/>
            </a:pPr>
            <a:r>
              <a:rPr lang="de-CH" sz="1400" dirty="0">
                <a:latin typeface="Swis721 BT" panose="020B0504020202020204" pitchFamily="34" charset="0"/>
              </a:rPr>
              <a:t>(Basis Blau: P 2945 CV)</a:t>
            </a:r>
          </a:p>
        </p:txBody>
      </p:sp>
      <p:sp>
        <p:nvSpPr>
          <p:cNvPr id="6" name="Textfeld 40"/>
          <p:cNvSpPr txBox="1">
            <a:spLocks noChangeArrowheads="1"/>
          </p:cNvSpPr>
          <p:nvPr/>
        </p:nvSpPr>
        <p:spPr bwMode="auto">
          <a:xfrm>
            <a:off x="2000250" y="1711325"/>
            <a:ext cx="445635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/>
          <a:p>
            <a:pPr>
              <a:defRPr/>
            </a:pPr>
            <a:r>
              <a:rPr lang="de-CH" sz="1400" dirty="0">
                <a:latin typeface="Swis721 BT" panose="020B0504020202020204" pitchFamily="34" charset="0"/>
              </a:rPr>
              <a:t>100%</a:t>
            </a:r>
          </a:p>
        </p:txBody>
      </p:sp>
      <p:sp>
        <p:nvSpPr>
          <p:cNvPr id="10" name="Rectangle 79"/>
          <p:cNvSpPr>
            <a:spLocks noChangeArrowheads="1"/>
          </p:cNvSpPr>
          <p:nvPr/>
        </p:nvSpPr>
        <p:spPr bwMode="gray">
          <a:xfrm>
            <a:off x="4357688" y="2068513"/>
            <a:ext cx="1439862" cy="431800"/>
          </a:xfrm>
          <a:prstGeom prst="chevron">
            <a:avLst>
              <a:gd name="adj" fmla="val 36757"/>
            </a:avLst>
          </a:prstGeom>
          <a:solidFill>
            <a:srgbClr val="0D5E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>
              <a:latin typeface="Swis721 BT" panose="020B0504020202020204" pitchFamily="34" charset="0"/>
            </a:endParaRPr>
          </a:p>
        </p:txBody>
      </p:sp>
      <p:sp>
        <p:nvSpPr>
          <p:cNvPr id="11" name="Rectangle 79"/>
          <p:cNvSpPr>
            <a:spLocks noChangeArrowheads="1"/>
          </p:cNvSpPr>
          <p:nvPr/>
        </p:nvSpPr>
        <p:spPr bwMode="gray">
          <a:xfrm>
            <a:off x="5775325" y="2068513"/>
            <a:ext cx="1439863" cy="431800"/>
          </a:xfrm>
          <a:prstGeom prst="chevron">
            <a:avLst>
              <a:gd name="adj" fmla="val 36757"/>
            </a:avLst>
          </a:prstGeom>
          <a:solidFill>
            <a:srgbClr val="538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>
              <a:latin typeface="Swis721 BT" panose="020B0504020202020204" pitchFamily="34" charset="0"/>
            </a:endParaRPr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gray">
          <a:xfrm>
            <a:off x="1524000" y="2708920"/>
            <a:ext cx="1439863" cy="431800"/>
          </a:xfrm>
          <a:prstGeom prst="homePlate">
            <a:avLst>
              <a:gd name="adj" fmla="val 36757"/>
            </a:avLst>
          </a:prstGeom>
          <a:solidFill>
            <a:srgbClr val="EE851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>
              <a:latin typeface="Swis721 BT" panose="020B05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601" y="260648"/>
            <a:ext cx="8367712" cy="369332"/>
          </a:xfrm>
        </p:spPr>
        <p:txBody>
          <a:bodyPr/>
          <a:lstStyle>
            <a:lvl1pPr>
              <a:defRPr b="1">
                <a:solidFill>
                  <a:srgbClr val="001D38"/>
                </a:solidFill>
                <a:latin typeface="Swis721 BT" panose="020B05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433120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04521" y="1556791"/>
            <a:ext cx="8388000" cy="4608511"/>
          </a:xfrm>
        </p:spPr>
        <p:txBody>
          <a:bodyPr/>
          <a:lstStyle>
            <a:lvl1pPr>
              <a:buClr>
                <a:schemeClr val="accent5">
                  <a:lumMod val="10000"/>
                </a:schemeClr>
              </a:buClr>
              <a:defRPr/>
            </a:lvl1pPr>
            <a:lvl2pPr>
              <a:buClr>
                <a:schemeClr val="accent5">
                  <a:lumMod val="10000"/>
                </a:schemeClr>
              </a:buClr>
              <a:defRPr/>
            </a:lvl2pPr>
            <a:lvl3pPr>
              <a:buClr>
                <a:schemeClr val="accent5">
                  <a:lumMod val="10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3849" y="907185"/>
            <a:ext cx="8388000" cy="369888"/>
          </a:xfrm>
        </p:spPr>
        <p:txBody>
          <a:bodyPr/>
          <a:lstStyle>
            <a:lvl1pPr>
              <a:defRPr>
                <a:solidFill>
                  <a:srgbClr val="001D3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2050" name="Picture 2" descr="E:\Dropbox\kunden in arbeit\benefitimpact.ch\iStock\iStock_000059273430_Larg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395536" y="1340768"/>
            <a:ext cx="8352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395536" y="6237312"/>
            <a:ext cx="8352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feld 4"/>
          <p:cNvSpPr txBox="1"/>
          <p:nvPr userDrawn="1"/>
        </p:nvSpPr>
        <p:spPr bwMode="white">
          <a:xfrm>
            <a:off x="1757310" y="6525000"/>
            <a:ext cx="713517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57475" algn="l"/>
                <a:tab pos="6891338" algn="r"/>
              </a:tabLst>
              <a:defRPr/>
            </a:pP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© 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 </a:t>
            </a:r>
            <a:r>
              <a:rPr lang="de-DE" sz="700" b="1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Zunstrasse 11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CH-8152 Glattbrugg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+41 44 55 22 380 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info@benefitimpact.ch 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www.benefitimpact.ch  	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fld id="{FBE72A4B-E93E-4064-BD35-50A49E1F45FC}" type="slidenum">
              <a:rPr lang="de-DE" sz="700" spc="-20" baseline="0" smtClean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57475" algn="l"/>
                  <a:tab pos="6891338" algn="r"/>
                </a:tabLst>
                <a:defRPr/>
              </a:pPr>
              <a:t>‹Nr.›</a:t>
            </a:fld>
            <a:endParaRPr lang="de-CH" sz="700" spc="-20" dirty="0">
              <a:solidFill>
                <a:schemeClr val="bg1">
                  <a:lumMod val="50000"/>
                </a:schemeClr>
              </a:solidFill>
              <a:effectLst/>
              <a:latin typeface="Swis721 BT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75901"/>
      </p:ext>
    </p:extLst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  <p15:guide id="5" pos="249" userDrawn="1">
          <p15:clr>
            <a:srgbClr val="FBAE40"/>
          </p15:clr>
        </p15:guide>
        <p15:guide id="6" pos="551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s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ropbox\kunden in arbeit\benefitimpact.ch\iStock\iStock_000059273430_Larg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395536" y="1340768"/>
            <a:ext cx="8352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395536" y="6237312"/>
            <a:ext cx="8352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ichtungspfeil 10"/>
          <p:cNvSpPr/>
          <p:nvPr userDrawn="1"/>
        </p:nvSpPr>
        <p:spPr bwMode="blackGray">
          <a:xfrm>
            <a:off x="315121" y="1431732"/>
            <a:ext cx="4185442" cy="2160000"/>
          </a:xfrm>
          <a:prstGeom prst="homePlate">
            <a:avLst>
              <a:gd name="adj" fmla="val 0"/>
            </a:avLst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wis721 BT" panose="020B0504020202020204" pitchFamily="34" charset="0"/>
              </a:rPr>
              <a:t>benefit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EE8512"/>
              </a:buClr>
            </a:pPr>
            <a:r>
              <a:rPr lang="de-DE" sz="900" dirty="0">
                <a:latin typeface="Swis721 BT" panose="020B0504020202020204" pitchFamily="34" charset="0"/>
              </a:rPr>
              <a:t>Die Teilnehmenden …</a:t>
            </a:r>
          </a:p>
          <a:p>
            <a:pPr marL="88900" indent="-88900">
              <a:lnSpc>
                <a:spcPct val="120000"/>
              </a:lnSpc>
              <a:spcBef>
                <a:spcPts val="300"/>
              </a:spcBef>
              <a:buClr>
                <a:srgbClr val="EE8512"/>
              </a:buClr>
              <a:buFont typeface="Arial" panose="020B0604020202020204" pitchFamily="34" charset="0"/>
              <a:buChar char="•"/>
            </a:pPr>
            <a:r>
              <a:rPr lang="de-CH" sz="900" dirty="0">
                <a:latin typeface="Swis721 BT" panose="020B0504020202020204" pitchFamily="34" charset="0"/>
              </a:rPr>
              <a:t>Text</a:t>
            </a:r>
          </a:p>
        </p:txBody>
      </p:sp>
      <p:sp>
        <p:nvSpPr>
          <p:cNvPr id="12" name="Richtungspfeil 11"/>
          <p:cNvSpPr/>
          <p:nvPr userDrawn="1"/>
        </p:nvSpPr>
        <p:spPr bwMode="blackGray">
          <a:xfrm>
            <a:off x="315122" y="3924122"/>
            <a:ext cx="4104000" cy="2160000"/>
          </a:xfrm>
          <a:prstGeom prst="homePlate">
            <a:avLst>
              <a:gd name="adj" fmla="val 0"/>
            </a:avLst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de-DE" sz="1100" b="1" dirty="0">
                <a:latin typeface="Swis721 BT" panose="020B0504020202020204" pitchFamily="34" charset="0"/>
              </a:rPr>
              <a:t>Inhalte</a:t>
            </a:r>
            <a:endParaRPr lang="de-DE" sz="1100" dirty="0">
              <a:latin typeface="Swis721 BT" panose="020B0504020202020204" pitchFamily="34" charset="0"/>
            </a:endParaRPr>
          </a:p>
          <a:p>
            <a:pPr marL="88900" indent="-88900">
              <a:lnSpc>
                <a:spcPct val="120000"/>
              </a:lnSpc>
              <a:spcBef>
                <a:spcPts val="300"/>
              </a:spcBef>
              <a:buClr>
                <a:srgbClr val="EE8512"/>
              </a:buClr>
              <a:buFont typeface="Arial" panose="020B0604020202020204" pitchFamily="34" charset="0"/>
              <a:buChar char="•"/>
            </a:pPr>
            <a:r>
              <a:rPr lang="de-CH" sz="900" dirty="0">
                <a:latin typeface="Swis721 BT" panose="020B0504020202020204" pitchFamily="34" charset="0"/>
              </a:rPr>
              <a:t>Text</a:t>
            </a:r>
          </a:p>
          <a:p>
            <a:pPr marL="88900" indent="-88900">
              <a:lnSpc>
                <a:spcPct val="120000"/>
              </a:lnSpc>
              <a:spcBef>
                <a:spcPts val="600"/>
              </a:spcBef>
              <a:buClr>
                <a:srgbClr val="EE8512"/>
              </a:buClr>
              <a:buFont typeface="Arial" panose="020B0604020202020204" pitchFamily="34" charset="0"/>
              <a:buChar char="•"/>
            </a:pPr>
            <a:endParaRPr lang="de-CH" sz="900" dirty="0">
              <a:latin typeface="Swis721 BT" panose="020B0504020202020204" pitchFamily="34" charset="0"/>
            </a:endParaRPr>
          </a:p>
        </p:txBody>
      </p:sp>
      <p:sp>
        <p:nvSpPr>
          <p:cNvPr id="13" name="Richtungspfeil 12"/>
          <p:cNvSpPr/>
          <p:nvPr userDrawn="1"/>
        </p:nvSpPr>
        <p:spPr bwMode="blackGray">
          <a:xfrm>
            <a:off x="4573212" y="1439061"/>
            <a:ext cx="4212000" cy="2160000"/>
          </a:xfrm>
          <a:prstGeom prst="homePlate">
            <a:avLst>
              <a:gd name="adj" fmla="val 0"/>
            </a:avLst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wis721 BT" panose="020B0504020202020204" pitchFamily="34" charset="0"/>
              </a:rPr>
              <a:t>IMPACT</a:t>
            </a:r>
          </a:p>
          <a:p>
            <a:pPr marL="88900" indent="-88900">
              <a:lnSpc>
                <a:spcPct val="120000"/>
              </a:lnSpc>
              <a:spcBef>
                <a:spcPts val="300"/>
              </a:spcBef>
              <a:buClr>
                <a:srgbClr val="EE8512"/>
              </a:buClr>
              <a:buFont typeface="Arial" panose="020B0604020202020204" pitchFamily="34" charset="0"/>
              <a:buChar char="•"/>
            </a:pPr>
            <a:r>
              <a:rPr lang="de-CH" sz="900" dirty="0">
                <a:latin typeface="Swis721 BT" panose="020B0504020202020204" pitchFamily="34" charset="0"/>
              </a:rPr>
              <a:t>Text</a:t>
            </a:r>
          </a:p>
        </p:txBody>
      </p:sp>
      <p:sp>
        <p:nvSpPr>
          <p:cNvPr id="14" name="Richtungspfeil 13"/>
          <p:cNvSpPr/>
          <p:nvPr userDrawn="1"/>
        </p:nvSpPr>
        <p:spPr bwMode="blackGray">
          <a:xfrm>
            <a:off x="4570167" y="3924122"/>
            <a:ext cx="4212000" cy="2160000"/>
          </a:xfrm>
          <a:prstGeom prst="homePlate">
            <a:avLst>
              <a:gd name="adj" fmla="val 0"/>
            </a:avLst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wis721 BT" panose="020B0504020202020204" pitchFamily="34" charset="0"/>
              </a:rPr>
              <a:t>Methoden</a:t>
            </a:r>
          </a:p>
          <a:p>
            <a:pPr marL="88900" indent="-88900">
              <a:lnSpc>
                <a:spcPct val="120000"/>
              </a:lnSpc>
              <a:spcBef>
                <a:spcPts val="300"/>
              </a:spcBef>
              <a:buClr>
                <a:srgbClr val="EE8512"/>
              </a:buClr>
              <a:buFont typeface="Arial" panose="020B0604020202020204" pitchFamily="34" charset="0"/>
              <a:buChar char="•"/>
            </a:pPr>
            <a:r>
              <a:rPr lang="de-CH" sz="900" dirty="0">
                <a:latin typeface="Swis721 BT" panose="020B0504020202020204" pitchFamily="34" charset="0"/>
              </a:rPr>
              <a:t>Text</a:t>
            </a:r>
          </a:p>
        </p:txBody>
      </p:sp>
      <p:cxnSp>
        <p:nvCxnSpPr>
          <p:cNvPr id="15" name="Straight Connector 2"/>
          <p:cNvCxnSpPr/>
          <p:nvPr userDrawn="1"/>
        </p:nvCxnSpPr>
        <p:spPr bwMode="auto">
          <a:xfrm>
            <a:off x="395435" y="1693098"/>
            <a:ext cx="4104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0"/>
          <p:cNvCxnSpPr/>
          <p:nvPr userDrawn="1"/>
        </p:nvCxnSpPr>
        <p:spPr bwMode="auto">
          <a:xfrm>
            <a:off x="4647045" y="1693098"/>
            <a:ext cx="4104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1"/>
          <p:cNvCxnSpPr/>
          <p:nvPr userDrawn="1"/>
        </p:nvCxnSpPr>
        <p:spPr bwMode="auto">
          <a:xfrm>
            <a:off x="401268" y="4193114"/>
            <a:ext cx="4104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2"/>
          <p:cNvCxnSpPr/>
          <p:nvPr userDrawn="1"/>
        </p:nvCxnSpPr>
        <p:spPr bwMode="auto">
          <a:xfrm>
            <a:off x="4644000" y="4180517"/>
            <a:ext cx="4104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849" y="952670"/>
            <a:ext cx="838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000"/>
            </a:lvl1pPr>
          </a:lstStyle>
          <a:p>
            <a:pPr lvl="0"/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9" name="Textfeld 4">
            <a:extLst>
              <a:ext uri="{FF2B5EF4-FFF2-40B4-BE49-F238E27FC236}">
                <a16:creationId xmlns:a16="http://schemas.microsoft.com/office/drawing/2014/main" id="{F0EF3790-6A85-4740-BEA9-F89EA748E1F7}"/>
              </a:ext>
            </a:extLst>
          </p:cNvPr>
          <p:cNvSpPr txBox="1"/>
          <p:nvPr userDrawn="1"/>
        </p:nvSpPr>
        <p:spPr bwMode="white">
          <a:xfrm>
            <a:off x="1757310" y="6525000"/>
            <a:ext cx="713517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57475" algn="l"/>
                <a:tab pos="6891338" algn="r"/>
              </a:tabLst>
              <a:defRPr/>
            </a:pP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© 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 </a:t>
            </a:r>
            <a:r>
              <a:rPr lang="de-DE" sz="700" b="1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Zunstrasse 11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CH-8152 Glattbrugg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+41 44 55 22 380 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info@benefitimpact.ch 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www.benefitimpact.ch  	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fld id="{FBE72A4B-E93E-4064-BD35-50A49E1F45FC}" type="slidenum">
              <a:rPr lang="de-DE" sz="700" spc="-20" baseline="0" smtClean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57475" algn="l"/>
                  <a:tab pos="6891338" algn="r"/>
                </a:tabLst>
                <a:defRPr/>
              </a:pPr>
              <a:t>‹Nr.›</a:t>
            </a:fld>
            <a:endParaRPr lang="de-CH" sz="700" spc="-20" dirty="0">
              <a:solidFill>
                <a:schemeClr val="bg1">
                  <a:lumMod val="50000"/>
                </a:schemeClr>
              </a:solidFill>
              <a:effectLst/>
              <a:latin typeface="Swis721 BT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82945"/>
      </p:ext>
    </p:extLst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1026">
          <p15:clr>
            <a:srgbClr val="FBAE40"/>
          </p15:clr>
        </p15:guide>
        <p15:guide id="5" pos="249">
          <p15:clr>
            <a:srgbClr val="FBAE40"/>
          </p15:clr>
        </p15:guide>
        <p15:guide id="6" pos="551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04521" y="1700213"/>
            <a:ext cx="8388000" cy="4464050"/>
          </a:xfrm>
        </p:spPr>
        <p:txBody>
          <a:bodyPr/>
          <a:lstStyle>
            <a:lvl1pPr>
              <a:defRPr>
                <a:latin typeface="Swis721 BT" panose="020B0504020202020204" pitchFamily="34" charset="0"/>
              </a:defRPr>
            </a:lvl1pPr>
            <a:lvl2pPr>
              <a:defRPr>
                <a:latin typeface="Swis721 BT" panose="020B0504020202020204" pitchFamily="34" charset="0"/>
              </a:defRPr>
            </a:lvl2pPr>
            <a:lvl3pPr>
              <a:defRPr>
                <a:latin typeface="Swis721 BT" panose="020B0504020202020204" pitchFamily="34" charset="0"/>
              </a:defRPr>
            </a:lvl3pPr>
            <a:lvl4pPr>
              <a:defRPr sz="1600">
                <a:latin typeface="Swis721 BT" panose="020B0504020202020204" pitchFamily="34" charset="0"/>
              </a:defRPr>
            </a:lvl4pPr>
            <a:lvl5pPr>
              <a:defRPr sz="1600">
                <a:latin typeface="Swis721 BT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3849" y="817780"/>
            <a:ext cx="8388000" cy="369888"/>
          </a:xfrm>
        </p:spPr>
        <p:txBody>
          <a:bodyPr/>
          <a:lstStyle>
            <a:lvl1pPr>
              <a:defRPr>
                <a:solidFill>
                  <a:srgbClr val="001D3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4209" y="1259668"/>
            <a:ext cx="8388000" cy="369332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pic>
        <p:nvPicPr>
          <p:cNvPr id="2050" name="Picture 2" descr="E:\Dropbox\kunden in arbeit\benefitimpact.ch\iStock\iStock_000059273430_Larg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DD764C69-95AD-48E2-A0AB-4BCEC506F84B}"/>
              </a:ext>
            </a:extLst>
          </p:cNvPr>
          <p:cNvSpPr txBox="1"/>
          <p:nvPr userDrawn="1"/>
        </p:nvSpPr>
        <p:spPr bwMode="white">
          <a:xfrm>
            <a:off x="1757310" y="6525000"/>
            <a:ext cx="713517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57475" algn="l"/>
                <a:tab pos="6891338" algn="r"/>
              </a:tabLst>
              <a:defRPr/>
            </a:pP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© 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 </a:t>
            </a:r>
            <a:r>
              <a:rPr lang="de-DE" sz="700" b="1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Zunstrasse 11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CH-8152 Glattbrugg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+41 44 55 22 380 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info@benefitimpact.ch 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www.benefitimpact.ch  	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fld id="{FBE72A4B-E93E-4064-BD35-50A49E1F45FC}" type="slidenum">
              <a:rPr lang="de-DE" sz="700" spc="-20" baseline="0" smtClean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57475" algn="l"/>
                  <a:tab pos="6891338" algn="r"/>
                </a:tabLst>
                <a:defRPr/>
              </a:pPr>
              <a:t>‹Nr.›</a:t>
            </a:fld>
            <a:endParaRPr lang="de-CH" sz="700" spc="-20" dirty="0">
              <a:solidFill>
                <a:schemeClr val="bg1">
                  <a:lumMod val="50000"/>
                </a:schemeClr>
              </a:solidFill>
              <a:effectLst/>
              <a:latin typeface="Swis721 BT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03306"/>
      </p:ext>
    </p:extLst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orient="horz" pos="7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04521" y="1916832"/>
            <a:ext cx="8388000" cy="4247430"/>
          </a:xfrm>
        </p:spPr>
        <p:txBody>
          <a:bodyPr/>
          <a:lstStyle>
            <a:lvl1pPr>
              <a:defRPr sz="1600">
                <a:latin typeface="Swis721 BT" panose="020B0504020202020204" pitchFamily="34" charset="0"/>
              </a:defRPr>
            </a:lvl1pPr>
            <a:lvl2pPr>
              <a:defRPr sz="1600">
                <a:latin typeface="Swis721 BT" panose="020B0504020202020204" pitchFamily="34" charset="0"/>
              </a:defRPr>
            </a:lvl2pPr>
            <a:lvl3pPr>
              <a:defRPr sz="1600">
                <a:latin typeface="Swis721 BT" panose="020B0504020202020204" pitchFamily="34" charset="0"/>
              </a:defRPr>
            </a:lvl3pPr>
            <a:lvl4pPr>
              <a:defRPr sz="1600">
                <a:latin typeface="Swis721 BT" panose="020B0504020202020204" pitchFamily="34" charset="0"/>
              </a:defRPr>
            </a:lvl4pPr>
            <a:lvl5pPr>
              <a:defRPr sz="1600">
                <a:latin typeface="Swis721 BT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3849" y="907185"/>
            <a:ext cx="8388000" cy="369888"/>
          </a:xfrm>
        </p:spPr>
        <p:txBody>
          <a:bodyPr/>
          <a:lstStyle>
            <a:lvl1pPr>
              <a:defRPr>
                <a:solidFill>
                  <a:srgbClr val="001D3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4209" y="1259668"/>
            <a:ext cx="8388000" cy="369332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pic>
        <p:nvPicPr>
          <p:cNvPr id="2050" name="Picture 2" descr="E:\Dropbox\kunden in arbeit\benefitimpact.ch\iStock\iStock_000059273430_Larg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 bwMode="auto">
          <a:xfrm>
            <a:off x="395536" y="1700808"/>
            <a:ext cx="8352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467544" y="6237312"/>
            <a:ext cx="820891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feld 4">
            <a:extLst>
              <a:ext uri="{FF2B5EF4-FFF2-40B4-BE49-F238E27FC236}">
                <a16:creationId xmlns:a16="http://schemas.microsoft.com/office/drawing/2014/main" id="{B4B57A22-4EBA-4B5B-80A6-71DA967C6A64}"/>
              </a:ext>
            </a:extLst>
          </p:cNvPr>
          <p:cNvSpPr txBox="1"/>
          <p:nvPr userDrawn="1"/>
        </p:nvSpPr>
        <p:spPr bwMode="white">
          <a:xfrm>
            <a:off x="1757310" y="6525000"/>
            <a:ext cx="713517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57475" algn="l"/>
                <a:tab pos="6891338" algn="r"/>
              </a:tabLst>
              <a:defRPr/>
            </a:pP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© 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 </a:t>
            </a:r>
            <a:r>
              <a:rPr lang="de-DE" sz="700" b="1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Zunstrasse 11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CH-8152 Glattbrugg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+41 44 55 22 380 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info@benefitimpact.ch 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www.benefitimpact.ch  	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fld id="{FBE72A4B-E93E-4064-BD35-50A49E1F45FC}" type="slidenum">
              <a:rPr lang="de-DE" sz="700" spc="-20" baseline="0" smtClean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57475" algn="l"/>
                  <a:tab pos="6891338" algn="r"/>
                </a:tabLst>
                <a:defRPr/>
              </a:pPr>
              <a:t>‹Nr.›</a:t>
            </a:fld>
            <a:endParaRPr lang="de-CH" sz="700" spc="-20" dirty="0">
              <a:solidFill>
                <a:schemeClr val="bg1">
                  <a:lumMod val="50000"/>
                </a:schemeClr>
              </a:solidFill>
              <a:effectLst/>
              <a:latin typeface="Swis721 BT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45583"/>
      </p:ext>
    </p:extLst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orient="horz" pos="75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03848" y="1556791"/>
            <a:ext cx="8388000" cy="4546351"/>
          </a:xfrm>
        </p:spPr>
        <p:txBody>
          <a:bodyPr/>
          <a:lstStyle>
            <a:lvl1pPr>
              <a:defRPr sz="1600">
                <a:latin typeface="Swis721 BT" panose="020B0504020202020204" pitchFamily="34" charset="0"/>
              </a:defRPr>
            </a:lvl1pPr>
            <a:lvl2pPr>
              <a:defRPr sz="1600">
                <a:latin typeface="Swis721 BT" panose="020B0504020202020204" pitchFamily="34" charset="0"/>
              </a:defRPr>
            </a:lvl2pPr>
            <a:lvl3pPr>
              <a:defRPr sz="1600">
                <a:latin typeface="Swis721 BT" panose="020B0504020202020204" pitchFamily="34" charset="0"/>
              </a:defRPr>
            </a:lvl3pPr>
            <a:lvl4pPr>
              <a:defRPr sz="1600">
                <a:latin typeface="Swis721 BT" panose="020B0504020202020204" pitchFamily="34" charset="0"/>
              </a:defRPr>
            </a:lvl4pPr>
            <a:lvl5pPr>
              <a:defRPr sz="1600">
                <a:latin typeface="Swis721 BT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3849" y="908720"/>
            <a:ext cx="8388000" cy="369332"/>
          </a:xfrm>
        </p:spPr>
        <p:txBody>
          <a:bodyPr/>
          <a:lstStyle>
            <a:lvl1pPr>
              <a:defRPr sz="2400">
                <a:solidFill>
                  <a:srgbClr val="001D38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2050" name="Picture 2" descr="E:\Dropbox\kunden in arbeit\benefitimpact.ch\iStock\iStock_000059273430_Larg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395536" y="6237312"/>
            <a:ext cx="8352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2"/>
          <p:cNvCxnSpPr/>
          <p:nvPr userDrawn="1"/>
        </p:nvCxnSpPr>
        <p:spPr bwMode="auto">
          <a:xfrm>
            <a:off x="395536" y="1340768"/>
            <a:ext cx="8352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feld 4">
            <a:extLst>
              <a:ext uri="{FF2B5EF4-FFF2-40B4-BE49-F238E27FC236}">
                <a16:creationId xmlns:a16="http://schemas.microsoft.com/office/drawing/2014/main" id="{77FBE5E8-6F23-4674-857C-D1C2B6208ACC}"/>
              </a:ext>
            </a:extLst>
          </p:cNvPr>
          <p:cNvSpPr txBox="1"/>
          <p:nvPr userDrawn="1"/>
        </p:nvSpPr>
        <p:spPr bwMode="white">
          <a:xfrm>
            <a:off x="1757310" y="6525000"/>
            <a:ext cx="713517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57475" algn="l"/>
                <a:tab pos="6891338" algn="r"/>
              </a:tabLst>
              <a:defRPr/>
            </a:pP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© 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 </a:t>
            </a:r>
            <a:r>
              <a:rPr lang="de-DE" sz="700" b="1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Zunstrasse 11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CH-8152 Glattbrugg  </a:t>
            </a:r>
            <a:r>
              <a:rPr lang="de-DE" sz="700" spc="-2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+41 44 55 22 380 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info@benefitimpact.ch 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www.benefitimpact.ch  	 </a:t>
            </a:r>
            <a:r>
              <a:rPr lang="de-DE" sz="700" spc="-20" baseline="0" dirty="0">
                <a:solidFill>
                  <a:srgbClr val="EE8512"/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700" spc="-20" baseline="0" dirty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fld id="{FBE72A4B-E93E-4064-BD35-50A49E1F45FC}" type="slidenum">
              <a:rPr lang="de-DE" sz="700" spc="-20" baseline="0" smtClean="0">
                <a:solidFill>
                  <a:schemeClr val="bg1">
                    <a:lumMod val="5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57475" algn="l"/>
                  <a:tab pos="6891338" algn="r"/>
                </a:tabLst>
                <a:defRPr/>
              </a:pPr>
              <a:t>‹Nr.›</a:t>
            </a:fld>
            <a:endParaRPr lang="de-CH" sz="700" spc="-20" dirty="0">
              <a:solidFill>
                <a:schemeClr val="bg1">
                  <a:lumMod val="50000"/>
                </a:schemeClr>
              </a:solidFill>
              <a:effectLst/>
              <a:latin typeface="Swis721 BT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20162"/>
      </p:ext>
    </p:extLst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709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  <p15:guide id="5" pos="249" userDrawn="1">
          <p15:clr>
            <a:srgbClr val="FBAE40"/>
          </p15:clr>
        </p15:guide>
        <p15:guide id="6" pos="551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849" y="477000"/>
            <a:ext cx="838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CH" dirty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850" y="1485000"/>
            <a:ext cx="8388000" cy="475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Klicken Sie, um die Formate des Vorlagentextes zu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pic>
        <p:nvPicPr>
          <p:cNvPr id="7" name="Picture 2" descr="D:\DATEN\Word\benefitIMPACT\Vorlagenbearbeitung\benefitIMPACT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9" y="6349912"/>
            <a:ext cx="1008360" cy="4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34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4003" r:id="rId2"/>
    <p:sldLayoutId id="2147483999" r:id="rId3"/>
    <p:sldLayoutId id="2147484001" r:id="rId4"/>
    <p:sldLayoutId id="2147484006" r:id="rId5"/>
    <p:sldLayoutId id="2147484002" r:id="rId6"/>
    <p:sldLayoutId id="2147484004" r:id="rId7"/>
    <p:sldLayoutId id="2147484005" r:id="rId8"/>
  </p:sldLayoutIdLst>
  <p:transition>
    <p:fade thruBlk="1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1D38"/>
          </a:solidFill>
          <a:latin typeface="Swis721 BT" panose="020B05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180975" indent="-180975" algn="l" rtl="0" eaLnBrk="1" fontAlgn="base" hangingPunct="1">
        <a:lnSpc>
          <a:spcPct val="120000"/>
        </a:lnSpc>
        <a:spcBef>
          <a:spcPts val="1200"/>
        </a:spcBef>
        <a:spcAft>
          <a:spcPct val="0"/>
        </a:spcAft>
        <a:buClr>
          <a:srgbClr val="EE8512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Swis721 BT" panose="020B0504020202020204" pitchFamily="34" charset="0"/>
          <a:ea typeface="+mn-ea"/>
          <a:cs typeface="+mn-cs"/>
        </a:defRPr>
      </a:lvl1pPr>
      <a:lvl2pPr marL="361950" indent="-180975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EE8512"/>
        </a:buClr>
        <a:buFont typeface="Symbol" panose="05050102010706020507" pitchFamily="18" charset="2"/>
        <a:buChar char="-"/>
        <a:defRPr sz="1600">
          <a:solidFill>
            <a:schemeClr val="tx1"/>
          </a:solidFill>
          <a:latin typeface="Swis721 BT" panose="020B0504020202020204" pitchFamily="34" charset="0"/>
        </a:defRPr>
      </a:lvl2pPr>
      <a:lvl3pPr marL="542925" indent="-180975" algn="l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Clr>
          <a:srgbClr val="EE8512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Swis721 BT" panose="020B0504020202020204" pitchFamily="34" charset="0"/>
        </a:defRPr>
      </a:lvl3pPr>
      <a:lvl4pPr marL="1603375" indent="-228600" algn="l" rtl="0" eaLnBrk="1" fontAlgn="base" hangingPunct="1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9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396107" y="1489211"/>
            <a:ext cx="6336133" cy="4819514"/>
          </a:xfrm>
        </p:spPr>
        <p:txBody>
          <a:bodyPr/>
          <a:lstStyle/>
          <a:p>
            <a:pPr marL="0" indent="0">
              <a:buNone/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Vorname Name (Jahrgang) Text. </a:t>
            </a:r>
          </a:p>
          <a:p>
            <a:pPr marL="0" indent="0">
              <a:buNone/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Seine/Ihre Kernkompetenzen liegen auf den Gebieten:</a:t>
            </a:r>
          </a:p>
          <a:p>
            <a:pPr marL="171450" lvl="0" indent="-171450">
              <a:spcBef>
                <a:spcPts val="400"/>
              </a:spcBef>
              <a:buClr>
                <a:schemeClr val="accent5">
                  <a:lumMod val="10000"/>
                </a:schemeClr>
              </a:buClr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Text.</a:t>
            </a:r>
          </a:p>
          <a:p>
            <a:pPr marL="0" indent="0">
              <a:buNone/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Berufliche Stationen:</a:t>
            </a:r>
          </a:p>
          <a:p>
            <a:pPr marL="171450" lvl="0" indent="-171450">
              <a:spcBef>
                <a:spcPts val="400"/>
              </a:spcBef>
              <a:buClr>
                <a:schemeClr val="accent5">
                  <a:lumMod val="10000"/>
                </a:schemeClr>
              </a:buClr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0" lvl="0" indent="0">
              <a:buNone/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Vorname Name spricht und trainiert in </a:t>
            </a:r>
            <a:r>
              <a:rPr lang="de-CH" sz="1100">
                <a:latin typeface="Arial" panose="020B0604020202020204" pitchFamily="34" charset="0"/>
                <a:cs typeface="Arial" panose="020B0604020202020204" pitchFamily="34" charset="0"/>
              </a:rPr>
              <a:t>*Sprache*.</a:t>
            </a: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de-DE" dirty="0"/>
              <a:t> von Vorname Name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588224" y="3141664"/>
            <a:ext cx="2304255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000"/>
              </a:spcBef>
              <a:buNone/>
            </a:pPr>
            <a:r>
              <a:rPr lang="de-CH" sz="1200" b="1" dirty="0">
                <a:latin typeface="Swis721 BT" panose="020B0504020202020204" pitchFamily="34" charset="0"/>
              </a:rPr>
              <a:t>Vorname Name</a:t>
            </a:r>
            <a:br>
              <a:rPr lang="de-CH" sz="1100" dirty="0">
                <a:latin typeface="Swis721 BT" panose="020B0504020202020204" pitchFamily="34" charset="0"/>
              </a:rPr>
            </a:br>
            <a:r>
              <a:rPr lang="de-CH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Swis721 BT" panose="020B0504020202020204" pitchFamily="34" charset="0"/>
              </a:rPr>
              <a:t>Trainer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de-CH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wis721 BT" panose="020B0504020202020204" pitchFamily="34" charset="0"/>
              </a:rPr>
              <a:t>Titel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6958491" y="1471862"/>
            <a:ext cx="1573949" cy="1669802"/>
          </a:xfrm>
          <a:prstGeom prst="rect">
            <a:avLst/>
          </a:prstGeom>
          <a:solidFill>
            <a:schemeClr val="accent5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Foto freigestellt oder mit weissem Hintergrund</a:t>
            </a:r>
          </a:p>
        </p:txBody>
      </p:sp>
    </p:spTree>
    <p:extLst>
      <p:ext uri="{BB962C8B-B14F-4D97-AF65-F5344CB8AC3E}">
        <p14:creationId xmlns:p14="http://schemas.microsoft.com/office/powerpoint/2010/main" val="1246596687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Angebotspraesentation">
  <a:themeElements>
    <a:clrScheme name="Benutzerdefinier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4E3F7"/>
      </a:accent1>
      <a:accent2>
        <a:srgbClr val="FFD90A"/>
      </a:accent2>
      <a:accent3>
        <a:srgbClr val="FFFFFF"/>
      </a:accent3>
      <a:accent4>
        <a:srgbClr val="000000"/>
      </a:accent4>
      <a:accent5>
        <a:srgbClr val="E0F0FA"/>
      </a:accent5>
      <a:accent6>
        <a:srgbClr val="FFBF00"/>
      </a:accent6>
      <a:hlink>
        <a:srgbClr val="0078D9"/>
      </a:hlink>
      <a:folHlink>
        <a:srgbClr val="B2B2B2"/>
      </a:folHlink>
    </a:clrScheme>
    <a:fontScheme name="Benutzerdefiniert 3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Profil_Trainer" id="{E61CA60C-E26A-4B3C-A627-CA8EC7238432}" vid="{124BA90A-8EB3-469E-8B79-9A58C03A37EE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nefitIMPACT Documents" ma:contentTypeID="0x010100C91522B6C43B59478D1BB5996CF00BE70100FEEB5A1C9DA4E048ADCC79C4389A45DB" ma:contentTypeVersion="6" ma:contentTypeDescription="" ma:contentTypeScope="" ma:versionID="2c6249e0f1a34c5836cf1a638da82597">
  <xsd:schema xmlns:xsd="http://www.w3.org/2001/XMLSchema" xmlns:xs="http://www.w3.org/2001/XMLSchema" xmlns:p="http://schemas.microsoft.com/office/2006/metadata/properties" xmlns:ns2="2d535032-805e-4876-a3bd-08197438df6d" targetNamespace="http://schemas.microsoft.com/office/2006/metadata/properties" ma:root="true" ma:fieldsID="6c5414ec3ea11419f268046ee4116eef" ns2:_="">
    <xsd:import namespace="2d535032-805e-4876-a3bd-08197438df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35032-805e-4876-a3bd-08197438d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A2765A-F306-4DE3-9B23-9DCF764FF0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4FB69-C3F9-4108-B061-0729FDD4A22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d535032-805e-4876-a3bd-08197438df6d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673D80-7CA1-4A28-AA60-FDCCCE940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535032-805e-4876-a3bd-08197438df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Vorlage_Profil_Trainer</Template>
  <TotalTime>0</TotalTime>
  <Words>44</Words>
  <Application>Microsoft Office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Swis721 BT</vt:lpstr>
      <vt:lpstr>Symbol</vt:lpstr>
      <vt:lpstr>Times New Roman</vt:lpstr>
      <vt:lpstr>Verdana</vt:lpstr>
      <vt:lpstr>1_Angebotspraesentation</vt:lpstr>
      <vt:lpstr>Profil von Vorname Name</vt:lpstr>
    </vt:vector>
  </TitlesOfParts>
  <Manager>backoffice benefit IMPACT AG</Manager>
  <Company>benefit IMPACT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 von Pascal Yves Schwartz</dc:title>
  <dc:subject>benefit IMPACT AG</dc:subject>
  <dc:creator>Backoffice - benefitIMPACT</dc:creator>
  <cp:keywords>benefit IMPACT AG</cp:keywords>
  <cp:lastModifiedBy>Barbara Godefroid - benefitIMPACT</cp:lastModifiedBy>
  <cp:revision>22</cp:revision>
  <cp:lastPrinted>2015-09-23T12:54:50Z</cp:lastPrinted>
  <dcterms:created xsi:type="dcterms:W3CDTF">2015-09-09T11:41:52Z</dcterms:created>
  <dcterms:modified xsi:type="dcterms:W3CDTF">2019-06-14T07:59:35Z</dcterms:modified>
  <cp:category>Präsentation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0x010100C91522B6C43B59478D1BB5996CF00BE70100FEEB5A1C9DA4E048ADCC79C4389A45DB</vt:lpwstr>
  </property>
  <property fmtid="{D5CDD505-2E9C-101B-9397-08002B2CF9AE}" pid="3" name="IsMyDocuments">
    <vt:bool>true</vt:bool>
  </property>
</Properties>
</file>